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Big Shoulders Display Bold" charset="1" panose="00000000000000000000"/>
      <p:regular r:id="rId18"/>
    </p:embeddedFont>
    <p:embeddedFont>
      <p:font typeface="One Little Font Full" charset="1" panose="00000500000000000000"/>
      <p:regular r:id="rId19"/>
    </p:embeddedFont>
    <p:embeddedFont>
      <p:font typeface="Cre Happiness" charset="1" panose="02000503000000020003"/>
      <p:regular r:id="rId20"/>
    </p:embeddedFont>
    <p:embeddedFont>
      <p:font typeface="Gotham Bold" charset="1" panose="00000000000000000000"/>
      <p:regular r:id="rId21"/>
    </p:embeddedFont>
    <p:embeddedFont>
      <p:font typeface="One Little Font Full Bold" charset="1" panose="00000800000000000000"/>
      <p:regular r:id="rId22"/>
    </p:embeddedFont>
    <p:embeddedFont>
      <p:font typeface="Gotham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.png" Type="http://schemas.openxmlformats.org/officeDocument/2006/relationships/image"/><Relationship Id="rId15" Target="../media/image5.svg" Type="http://schemas.openxmlformats.org/officeDocument/2006/relationships/image"/><Relationship Id="rId16" Target="../media/image47.png" Type="http://schemas.openxmlformats.org/officeDocument/2006/relationships/image"/><Relationship Id="rId17" Target="../media/image48.png" Type="http://schemas.openxmlformats.org/officeDocument/2006/relationships/image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4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A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7515" y="4015739"/>
            <a:ext cx="20003030" cy="18000060"/>
            <a:chOff x="0" y="0"/>
            <a:chExt cx="2473599" cy="22259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3599" cy="2225910"/>
            </a:xfrm>
            <a:custGeom>
              <a:avLst/>
              <a:gdLst/>
              <a:ahLst/>
              <a:cxnLst/>
              <a:rect r="r" b="b" t="t" l="l"/>
              <a:pathLst>
                <a:path h="2225910" w="2473599">
                  <a:moveTo>
                    <a:pt x="1236800" y="0"/>
                  </a:moveTo>
                  <a:cubicBezTo>
                    <a:pt x="553734" y="0"/>
                    <a:pt x="0" y="498287"/>
                    <a:pt x="0" y="1112955"/>
                  </a:cubicBezTo>
                  <a:cubicBezTo>
                    <a:pt x="0" y="1727623"/>
                    <a:pt x="553734" y="2225910"/>
                    <a:pt x="1236800" y="2225910"/>
                  </a:cubicBezTo>
                  <a:cubicBezTo>
                    <a:pt x="1919865" y="2225910"/>
                    <a:pt x="2473599" y="1727623"/>
                    <a:pt x="2473599" y="1112955"/>
                  </a:cubicBezTo>
                  <a:cubicBezTo>
                    <a:pt x="2473599" y="498287"/>
                    <a:pt x="1919865" y="0"/>
                    <a:pt x="12368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37B7">
                    <a:alpha val="100000"/>
                  </a:srgbClr>
                </a:gs>
                <a:gs pos="25000">
                  <a:srgbClr val="FFF627">
                    <a:alpha val="100000"/>
                  </a:srgbClr>
                </a:gs>
                <a:gs pos="50000">
                  <a:srgbClr val="FFF627">
                    <a:alpha val="100000"/>
                  </a:srgbClr>
                </a:gs>
                <a:gs pos="75000">
                  <a:srgbClr val="FF6600">
                    <a:alpha val="100000"/>
                  </a:srgbClr>
                </a:gs>
                <a:gs pos="100000">
                  <a:srgbClr val="D81257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231900" y="161054"/>
              <a:ext cx="2009799" cy="185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222" y="2949356"/>
            <a:ext cx="18291222" cy="9640226"/>
          </a:xfrm>
          <a:custGeom>
            <a:avLst/>
            <a:gdLst/>
            <a:ahLst/>
            <a:cxnLst/>
            <a:rect r="r" b="b" t="t" l="l"/>
            <a:pathLst>
              <a:path h="9640226" w="18291222">
                <a:moveTo>
                  <a:pt x="0" y="0"/>
                </a:moveTo>
                <a:lnTo>
                  <a:pt x="18291222" y="0"/>
                </a:lnTo>
                <a:lnTo>
                  <a:pt x="18291222" y="9640226"/>
                </a:lnTo>
                <a:lnTo>
                  <a:pt x="0" y="964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55" r="0" b="-132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153" y="517852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040497" y="927427"/>
            <a:ext cx="15218803" cy="301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4"/>
              </a:lnSpc>
            </a:pPr>
            <a:r>
              <a:rPr lang="en-US" b="true" sz="22514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DOGGO DREAMS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5792" y="45973"/>
            <a:ext cx="13485981" cy="134859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336" y="9336"/>
              <a:ext cx="794129" cy="794129"/>
            </a:xfrm>
            <a:custGeom>
              <a:avLst/>
              <a:gdLst/>
              <a:ahLst/>
              <a:cxnLst/>
              <a:rect r="r" b="b" t="t" l="l"/>
              <a:pathLst>
                <a:path h="794129" w="794129">
                  <a:moveTo>
                    <a:pt x="425673" y="13236"/>
                  </a:moveTo>
                  <a:lnTo>
                    <a:pt x="425673" y="13236"/>
                  </a:lnTo>
                  <a:cubicBezTo>
                    <a:pt x="443444" y="27257"/>
                    <a:pt x="467230" y="31024"/>
                    <a:pt x="488465" y="23181"/>
                  </a:cubicBezTo>
                  <a:lnTo>
                    <a:pt x="488465" y="23181"/>
                  </a:lnTo>
                  <a:cubicBezTo>
                    <a:pt x="508510" y="15777"/>
                    <a:pt x="531017" y="23090"/>
                    <a:pt x="542881" y="40862"/>
                  </a:cubicBezTo>
                  <a:lnTo>
                    <a:pt x="542882" y="40862"/>
                  </a:lnTo>
                  <a:cubicBezTo>
                    <a:pt x="555451" y="59689"/>
                    <a:pt x="576908" y="70622"/>
                    <a:pt x="599527" y="69724"/>
                  </a:cubicBezTo>
                  <a:lnTo>
                    <a:pt x="599528" y="69724"/>
                  </a:lnTo>
                  <a:cubicBezTo>
                    <a:pt x="620880" y="68877"/>
                    <a:pt x="640025" y="82787"/>
                    <a:pt x="645818" y="103356"/>
                  </a:cubicBezTo>
                  <a:lnTo>
                    <a:pt x="645818" y="103356"/>
                  </a:lnTo>
                  <a:cubicBezTo>
                    <a:pt x="651954" y="125145"/>
                    <a:pt x="668983" y="142174"/>
                    <a:pt x="690772" y="148310"/>
                  </a:cubicBezTo>
                  <a:lnTo>
                    <a:pt x="690772" y="148310"/>
                  </a:lnTo>
                  <a:cubicBezTo>
                    <a:pt x="711341" y="154103"/>
                    <a:pt x="725250" y="173248"/>
                    <a:pt x="724403" y="194600"/>
                  </a:cubicBezTo>
                  <a:lnTo>
                    <a:pt x="724403" y="194601"/>
                  </a:lnTo>
                  <a:cubicBezTo>
                    <a:pt x="723506" y="217220"/>
                    <a:pt x="734439" y="238677"/>
                    <a:pt x="753266" y="251246"/>
                  </a:cubicBezTo>
                  <a:lnTo>
                    <a:pt x="753266" y="251246"/>
                  </a:lnTo>
                  <a:cubicBezTo>
                    <a:pt x="771038" y="263111"/>
                    <a:pt x="778351" y="285618"/>
                    <a:pt x="770947" y="305663"/>
                  </a:cubicBezTo>
                  <a:lnTo>
                    <a:pt x="770947" y="305663"/>
                  </a:lnTo>
                  <a:cubicBezTo>
                    <a:pt x="763103" y="326898"/>
                    <a:pt x="766871" y="350684"/>
                    <a:pt x="780892" y="368455"/>
                  </a:cubicBezTo>
                  <a:lnTo>
                    <a:pt x="780892" y="368455"/>
                  </a:lnTo>
                  <a:cubicBezTo>
                    <a:pt x="794128" y="385231"/>
                    <a:pt x="794128" y="408897"/>
                    <a:pt x="780892" y="425673"/>
                  </a:cubicBezTo>
                  <a:lnTo>
                    <a:pt x="780892" y="425673"/>
                  </a:lnTo>
                  <a:cubicBezTo>
                    <a:pt x="766871" y="443444"/>
                    <a:pt x="763103" y="467230"/>
                    <a:pt x="770947" y="488465"/>
                  </a:cubicBezTo>
                  <a:lnTo>
                    <a:pt x="770947" y="488465"/>
                  </a:lnTo>
                  <a:cubicBezTo>
                    <a:pt x="778351" y="508510"/>
                    <a:pt x="771038" y="531017"/>
                    <a:pt x="753266" y="542882"/>
                  </a:cubicBezTo>
                  <a:lnTo>
                    <a:pt x="753266" y="542882"/>
                  </a:lnTo>
                  <a:cubicBezTo>
                    <a:pt x="734439" y="555451"/>
                    <a:pt x="723506" y="576908"/>
                    <a:pt x="724403" y="599527"/>
                  </a:cubicBezTo>
                  <a:lnTo>
                    <a:pt x="724403" y="599528"/>
                  </a:lnTo>
                  <a:cubicBezTo>
                    <a:pt x="725250" y="620880"/>
                    <a:pt x="711341" y="640025"/>
                    <a:pt x="690772" y="645818"/>
                  </a:cubicBezTo>
                  <a:lnTo>
                    <a:pt x="690772" y="645818"/>
                  </a:lnTo>
                  <a:cubicBezTo>
                    <a:pt x="668983" y="651954"/>
                    <a:pt x="651954" y="668983"/>
                    <a:pt x="645818" y="690772"/>
                  </a:cubicBezTo>
                  <a:lnTo>
                    <a:pt x="645818" y="690772"/>
                  </a:lnTo>
                  <a:cubicBezTo>
                    <a:pt x="640025" y="711341"/>
                    <a:pt x="620880" y="725250"/>
                    <a:pt x="599528" y="724403"/>
                  </a:cubicBezTo>
                  <a:lnTo>
                    <a:pt x="599527" y="724403"/>
                  </a:lnTo>
                  <a:cubicBezTo>
                    <a:pt x="576908" y="723506"/>
                    <a:pt x="555451" y="734439"/>
                    <a:pt x="542882" y="753266"/>
                  </a:cubicBezTo>
                  <a:lnTo>
                    <a:pt x="542882" y="753266"/>
                  </a:lnTo>
                  <a:cubicBezTo>
                    <a:pt x="531017" y="771038"/>
                    <a:pt x="508510" y="778351"/>
                    <a:pt x="488465" y="770947"/>
                  </a:cubicBezTo>
                  <a:lnTo>
                    <a:pt x="488465" y="770947"/>
                  </a:lnTo>
                  <a:cubicBezTo>
                    <a:pt x="467230" y="763103"/>
                    <a:pt x="443444" y="766871"/>
                    <a:pt x="425673" y="780892"/>
                  </a:cubicBezTo>
                  <a:lnTo>
                    <a:pt x="425673" y="780892"/>
                  </a:lnTo>
                  <a:cubicBezTo>
                    <a:pt x="408897" y="794128"/>
                    <a:pt x="385231" y="794128"/>
                    <a:pt x="368455" y="780892"/>
                  </a:cubicBezTo>
                  <a:lnTo>
                    <a:pt x="368455" y="780892"/>
                  </a:lnTo>
                  <a:cubicBezTo>
                    <a:pt x="350684" y="766871"/>
                    <a:pt x="326898" y="763103"/>
                    <a:pt x="305663" y="770947"/>
                  </a:cubicBezTo>
                  <a:lnTo>
                    <a:pt x="305663" y="770947"/>
                  </a:lnTo>
                  <a:cubicBezTo>
                    <a:pt x="285618" y="778351"/>
                    <a:pt x="263111" y="771038"/>
                    <a:pt x="251246" y="753266"/>
                  </a:cubicBezTo>
                  <a:lnTo>
                    <a:pt x="251246" y="753266"/>
                  </a:lnTo>
                  <a:cubicBezTo>
                    <a:pt x="238677" y="734439"/>
                    <a:pt x="217220" y="723506"/>
                    <a:pt x="194601" y="724403"/>
                  </a:cubicBezTo>
                  <a:lnTo>
                    <a:pt x="194600" y="724403"/>
                  </a:lnTo>
                  <a:cubicBezTo>
                    <a:pt x="173248" y="725250"/>
                    <a:pt x="154103" y="711341"/>
                    <a:pt x="148310" y="690772"/>
                  </a:cubicBezTo>
                  <a:lnTo>
                    <a:pt x="148310" y="690772"/>
                  </a:lnTo>
                  <a:cubicBezTo>
                    <a:pt x="142174" y="668983"/>
                    <a:pt x="125145" y="651954"/>
                    <a:pt x="103356" y="645818"/>
                  </a:cubicBezTo>
                  <a:lnTo>
                    <a:pt x="103356" y="645818"/>
                  </a:lnTo>
                  <a:cubicBezTo>
                    <a:pt x="82787" y="640025"/>
                    <a:pt x="68877" y="620880"/>
                    <a:pt x="69724" y="599528"/>
                  </a:cubicBezTo>
                  <a:lnTo>
                    <a:pt x="69724" y="599527"/>
                  </a:lnTo>
                  <a:cubicBezTo>
                    <a:pt x="70622" y="576908"/>
                    <a:pt x="59689" y="555451"/>
                    <a:pt x="40862" y="542882"/>
                  </a:cubicBezTo>
                  <a:lnTo>
                    <a:pt x="40862" y="542881"/>
                  </a:lnTo>
                  <a:cubicBezTo>
                    <a:pt x="23090" y="531017"/>
                    <a:pt x="15777" y="508510"/>
                    <a:pt x="23181" y="488465"/>
                  </a:cubicBezTo>
                  <a:lnTo>
                    <a:pt x="23181" y="488465"/>
                  </a:lnTo>
                  <a:cubicBezTo>
                    <a:pt x="31024" y="467230"/>
                    <a:pt x="27257" y="443444"/>
                    <a:pt x="13236" y="425673"/>
                  </a:cubicBezTo>
                  <a:lnTo>
                    <a:pt x="13236" y="425673"/>
                  </a:lnTo>
                  <a:cubicBezTo>
                    <a:pt x="0" y="408897"/>
                    <a:pt x="0" y="385231"/>
                    <a:pt x="13236" y="368455"/>
                  </a:cubicBezTo>
                  <a:lnTo>
                    <a:pt x="13236" y="368455"/>
                  </a:lnTo>
                  <a:cubicBezTo>
                    <a:pt x="27257" y="350684"/>
                    <a:pt x="31024" y="326898"/>
                    <a:pt x="23181" y="305663"/>
                  </a:cubicBezTo>
                  <a:lnTo>
                    <a:pt x="23181" y="305663"/>
                  </a:lnTo>
                  <a:cubicBezTo>
                    <a:pt x="15777" y="285618"/>
                    <a:pt x="23090" y="263111"/>
                    <a:pt x="40862" y="251247"/>
                  </a:cubicBezTo>
                  <a:lnTo>
                    <a:pt x="40862" y="251246"/>
                  </a:lnTo>
                  <a:cubicBezTo>
                    <a:pt x="59689" y="238677"/>
                    <a:pt x="70622" y="217220"/>
                    <a:pt x="69724" y="194601"/>
                  </a:cubicBezTo>
                  <a:lnTo>
                    <a:pt x="69724" y="194601"/>
                  </a:lnTo>
                  <a:cubicBezTo>
                    <a:pt x="68877" y="173248"/>
                    <a:pt x="82787" y="154103"/>
                    <a:pt x="103356" y="148310"/>
                  </a:cubicBezTo>
                  <a:lnTo>
                    <a:pt x="103356" y="148310"/>
                  </a:lnTo>
                  <a:cubicBezTo>
                    <a:pt x="125145" y="142174"/>
                    <a:pt x="142174" y="125145"/>
                    <a:pt x="148310" y="103356"/>
                  </a:cubicBezTo>
                  <a:lnTo>
                    <a:pt x="148310" y="103356"/>
                  </a:lnTo>
                  <a:cubicBezTo>
                    <a:pt x="154103" y="82787"/>
                    <a:pt x="173248" y="68877"/>
                    <a:pt x="194601" y="69724"/>
                  </a:cubicBezTo>
                  <a:lnTo>
                    <a:pt x="194601" y="69724"/>
                  </a:lnTo>
                  <a:cubicBezTo>
                    <a:pt x="217220" y="70622"/>
                    <a:pt x="238677" y="59689"/>
                    <a:pt x="251246" y="40862"/>
                  </a:cubicBezTo>
                  <a:lnTo>
                    <a:pt x="251247" y="40862"/>
                  </a:lnTo>
                  <a:cubicBezTo>
                    <a:pt x="263111" y="23090"/>
                    <a:pt x="285618" y="15777"/>
                    <a:pt x="305663" y="23181"/>
                  </a:cubicBezTo>
                  <a:lnTo>
                    <a:pt x="305663" y="23181"/>
                  </a:lnTo>
                  <a:cubicBezTo>
                    <a:pt x="326898" y="31024"/>
                    <a:pt x="350684" y="27257"/>
                    <a:pt x="368455" y="13236"/>
                  </a:cubicBezTo>
                  <a:lnTo>
                    <a:pt x="368455" y="13236"/>
                  </a:lnTo>
                  <a:cubicBezTo>
                    <a:pt x="385231" y="0"/>
                    <a:pt x="408897" y="0"/>
                    <a:pt x="425673" y="13236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41275"/>
              <a:ext cx="635000" cy="682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4939464" y="-355298"/>
            <a:ext cx="3777771" cy="3680494"/>
          </a:xfrm>
          <a:custGeom>
            <a:avLst/>
            <a:gdLst/>
            <a:ahLst/>
            <a:cxnLst/>
            <a:rect r="r" b="b" t="t" l="l"/>
            <a:pathLst>
              <a:path h="3680494" w="3777771">
                <a:moveTo>
                  <a:pt x="3777771" y="0"/>
                </a:moveTo>
                <a:lnTo>
                  <a:pt x="0" y="0"/>
                </a:lnTo>
                <a:lnTo>
                  <a:pt x="0" y="3680494"/>
                </a:lnTo>
                <a:lnTo>
                  <a:pt x="3777771" y="3680494"/>
                </a:lnTo>
                <a:lnTo>
                  <a:pt x="3777771" y="0"/>
                </a:lnTo>
                <a:close/>
              </a:path>
            </a:pathLst>
          </a:custGeom>
          <a:blipFill>
            <a:blip r:embed="rId2"/>
            <a:stretch>
              <a:fillRect l="-42199" t="0" r="-6822" b="-19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153" y="517852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67969" y="3301867"/>
            <a:ext cx="6742991" cy="6974193"/>
          </a:xfrm>
          <a:custGeom>
            <a:avLst/>
            <a:gdLst/>
            <a:ahLst/>
            <a:cxnLst/>
            <a:rect r="r" b="b" t="t" l="l"/>
            <a:pathLst>
              <a:path h="6974193" w="6742991">
                <a:moveTo>
                  <a:pt x="0" y="0"/>
                </a:moveTo>
                <a:lnTo>
                  <a:pt x="6742990" y="0"/>
                </a:lnTo>
                <a:lnTo>
                  <a:pt x="6742990" y="6974193"/>
                </a:lnTo>
                <a:lnTo>
                  <a:pt x="0" y="6974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76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6153" y="3599516"/>
            <a:ext cx="11301259" cy="2143110"/>
          </a:xfrm>
          <a:custGeom>
            <a:avLst/>
            <a:gdLst/>
            <a:ahLst/>
            <a:cxnLst/>
            <a:rect r="r" b="b" t="t" l="l"/>
            <a:pathLst>
              <a:path h="2143110" w="11301259">
                <a:moveTo>
                  <a:pt x="0" y="0"/>
                </a:moveTo>
                <a:lnTo>
                  <a:pt x="11301259" y="0"/>
                </a:lnTo>
                <a:lnTo>
                  <a:pt x="11301259" y="2143110"/>
                </a:lnTo>
                <a:lnTo>
                  <a:pt x="0" y="2143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12" t="0" r="-231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85875"/>
            <a:ext cx="8115300" cy="107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879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BREED PAGE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1561" y="3050876"/>
            <a:ext cx="334503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FF6700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Service One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5836798" y="-2294488"/>
            <a:ext cx="14875976" cy="14875976"/>
          </a:xfrm>
          <a:custGeom>
            <a:avLst/>
            <a:gdLst/>
            <a:ahLst/>
            <a:cxnLst/>
            <a:rect r="r" b="b" t="t" l="l"/>
            <a:pathLst>
              <a:path h="14875976" w="14875976">
                <a:moveTo>
                  <a:pt x="0" y="0"/>
                </a:moveTo>
                <a:lnTo>
                  <a:pt x="14875976" y="0"/>
                </a:lnTo>
                <a:lnTo>
                  <a:pt x="14875976" y="14875976"/>
                </a:lnTo>
                <a:lnTo>
                  <a:pt x="0" y="1487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7094" y="2364104"/>
            <a:ext cx="6894982" cy="6894196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5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5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4"/>
              <a:stretch>
                <a:fillRect l="-21548" t="0" r="-2154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389441" y="1637894"/>
            <a:ext cx="4752851" cy="4911934"/>
            <a:chOff x="0" y="0"/>
            <a:chExt cx="6362700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-18559" t="0" r="-1855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259300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986741" y="6843802"/>
            <a:ext cx="11301259" cy="2669922"/>
          </a:xfrm>
          <a:custGeom>
            <a:avLst/>
            <a:gdLst/>
            <a:ahLst/>
            <a:cxnLst/>
            <a:rect r="r" b="b" t="t" l="l"/>
            <a:pathLst>
              <a:path h="2669922" w="11301259">
                <a:moveTo>
                  <a:pt x="0" y="0"/>
                </a:moveTo>
                <a:lnTo>
                  <a:pt x="11301259" y="0"/>
                </a:lnTo>
                <a:lnTo>
                  <a:pt x="11301259" y="2669922"/>
                </a:lnTo>
                <a:lnTo>
                  <a:pt x="0" y="26699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62204"/>
            <a:ext cx="11392948" cy="207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879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CONNECT US/ABOYT US CARE TIPS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568735" y="-2294488"/>
            <a:ext cx="14875976" cy="14875976"/>
          </a:xfrm>
          <a:custGeom>
            <a:avLst/>
            <a:gdLst/>
            <a:ahLst/>
            <a:cxnLst/>
            <a:rect r="r" b="b" t="t" l="l"/>
            <a:pathLst>
              <a:path h="14875976" w="14875976">
                <a:moveTo>
                  <a:pt x="0" y="0"/>
                </a:moveTo>
                <a:lnTo>
                  <a:pt x="14875977" y="0"/>
                </a:lnTo>
                <a:lnTo>
                  <a:pt x="14875977" y="14875976"/>
                </a:lnTo>
                <a:lnTo>
                  <a:pt x="0" y="1487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31602"/>
            <a:ext cx="8970628" cy="1773719"/>
            <a:chOff x="0" y="0"/>
            <a:chExt cx="1961091" cy="3877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1091" cy="387757"/>
            </a:xfrm>
            <a:custGeom>
              <a:avLst/>
              <a:gdLst/>
              <a:ahLst/>
              <a:cxnLst/>
              <a:rect r="r" b="b" t="t" l="l"/>
              <a:pathLst>
                <a:path h="387757" w="1961091">
                  <a:moveTo>
                    <a:pt x="44015" y="0"/>
                  </a:moveTo>
                  <a:lnTo>
                    <a:pt x="1917076" y="0"/>
                  </a:lnTo>
                  <a:cubicBezTo>
                    <a:pt x="1928750" y="0"/>
                    <a:pt x="1939945" y="4637"/>
                    <a:pt x="1948199" y="12892"/>
                  </a:cubicBezTo>
                  <a:cubicBezTo>
                    <a:pt x="1956453" y="21146"/>
                    <a:pt x="1961091" y="32341"/>
                    <a:pt x="1961091" y="44015"/>
                  </a:cubicBezTo>
                  <a:lnTo>
                    <a:pt x="1961091" y="343743"/>
                  </a:lnTo>
                  <a:cubicBezTo>
                    <a:pt x="1961091" y="368051"/>
                    <a:pt x="1941385" y="387757"/>
                    <a:pt x="1917076" y="387757"/>
                  </a:cubicBezTo>
                  <a:lnTo>
                    <a:pt x="44015" y="387757"/>
                  </a:lnTo>
                  <a:cubicBezTo>
                    <a:pt x="32341" y="387757"/>
                    <a:pt x="21146" y="383120"/>
                    <a:pt x="12892" y="374866"/>
                  </a:cubicBezTo>
                  <a:cubicBezTo>
                    <a:pt x="4637" y="366611"/>
                    <a:pt x="0" y="355416"/>
                    <a:pt x="0" y="343743"/>
                  </a:cubicBezTo>
                  <a:lnTo>
                    <a:pt x="0" y="44015"/>
                  </a:lnTo>
                  <a:cubicBezTo>
                    <a:pt x="0" y="32341"/>
                    <a:pt x="4637" y="21146"/>
                    <a:pt x="12892" y="12892"/>
                  </a:cubicBezTo>
                  <a:cubicBezTo>
                    <a:pt x="21146" y="4637"/>
                    <a:pt x="32341" y="0"/>
                    <a:pt x="44015" y="0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61091" cy="43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36468" y="4087675"/>
            <a:ext cx="9303379" cy="2111651"/>
            <a:chOff x="0" y="0"/>
            <a:chExt cx="2033834" cy="461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3834" cy="461633"/>
            </a:xfrm>
            <a:custGeom>
              <a:avLst/>
              <a:gdLst/>
              <a:ahLst/>
              <a:cxnLst/>
              <a:rect r="r" b="b" t="t" l="l"/>
              <a:pathLst>
                <a:path h="461633" w="2033834">
                  <a:moveTo>
                    <a:pt x="42440" y="0"/>
                  </a:moveTo>
                  <a:lnTo>
                    <a:pt x="1991394" y="0"/>
                  </a:lnTo>
                  <a:cubicBezTo>
                    <a:pt x="2014833" y="0"/>
                    <a:pt x="2033834" y="19001"/>
                    <a:pt x="2033834" y="42440"/>
                  </a:cubicBezTo>
                  <a:lnTo>
                    <a:pt x="2033834" y="419193"/>
                  </a:lnTo>
                  <a:cubicBezTo>
                    <a:pt x="2033834" y="442632"/>
                    <a:pt x="2014833" y="461633"/>
                    <a:pt x="1991394" y="461633"/>
                  </a:cubicBezTo>
                  <a:lnTo>
                    <a:pt x="42440" y="461633"/>
                  </a:lnTo>
                  <a:cubicBezTo>
                    <a:pt x="19001" y="461633"/>
                    <a:pt x="0" y="442632"/>
                    <a:pt x="0" y="419193"/>
                  </a:cubicBezTo>
                  <a:lnTo>
                    <a:pt x="0" y="42440"/>
                  </a:lnTo>
                  <a:cubicBezTo>
                    <a:pt x="0" y="19001"/>
                    <a:pt x="19001" y="0"/>
                    <a:pt x="42440" y="0"/>
                  </a:cubicBezTo>
                  <a:close/>
                </a:path>
              </a:pathLst>
            </a:custGeom>
            <a:solidFill>
              <a:srgbClr val="FABE9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33834" cy="509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5949" y="6107443"/>
            <a:ext cx="9303379" cy="2111651"/>
            <a:chOff x="0" y="0"/>
            <a:chExt cx="2033834" cy="461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3834" cy="461633"/>
            </a:xfrm>
            <a:custGeom>
              <a:avLst/>
              <a:gdLst/>
              <a:ahLst/>
              <a:cxnLst/>
              <a:rect r="r" b="b" t="t" l="l"/>
              <a:pathLst>
                <a:path h="461633" w="2033834">
                  <a:moveTo>
                    <a:pt x="42440" y="0"/>
                  </a:moveTo>
                  <a:lnTo>
                    <a:pt x="1991394" y="0"/>
                  </a:lnTo>
                  <a:cubicBezTo>
                    <a:pt x="2014833" y="0"/>
                    <a:pt x="2033834" y="19001"/>
                    <a:pt x="2033834" y="42440"/>
                  </a:cubicBezTo>
                  <a:lnTo>
                    <a:pt x="2033834" y="419193"/>
                  </a:lnTo>
                  <a:cubicBezTo>
                    <a:pt x="2033834" y="442632"/>
                    <a:pt x="2014833" y="461633"/>
                    <a:pt x="1991394" y="461633"/>
                  </a:cubicBezTo>
                  <a:lnTo>
                    <a:pt x="42440" y="461633"/>
                  </a:lnTo>
                  <a:cubicBezTo>
                    <a:pt x="19001" y="461633"/>
                    <a:pt x="0" y="442632"/>
                    <a:pt x="0" y="419193"/>
                  </a:cubicBezTo>
                  <a:lnTo>
                    <a:pt x="0" y="42440"/>
                  </a:lnTo>
                  <a:cubicBezTo>
                    <a:pt x="0" y="19001"/>
                    <a:pt x="19001" y="0"/>
                    <a:pt x="42440" y="0"/>
                  </a:cubicBezTo>
                  <a:close/>
                </a:path>
              </a:pathLst>
            </a:custGeom>
            <a:solidFill>
              <a:srgbClr val="D811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033834" cy="509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841572">
            <a:off x="-307413" y="6558528"/>
            <a:ext cx="6380877" cy="5318998"/>
            <a:chOff x="0" y="0"/>
            <a:chExt cx="8507836" cy="7091998"/>
          </a:xfrm>
        </p:grpSpPr>
        <p:sp>
          <p:nvSpPr>
            <p:cNvPr name="Freeform 13" id="13"/>
            <p:cNvSpPr/>
            <p:nvPr/>
          </p:nvSpPr>
          <p:spPr>
            <a:xfrm flipH="false" flipV="false" rot="1815610">
              <a:off x="756159" y="1552756"/>
              <a:ext cx="7240501" cy="3986486"/>
            </a:xfrm>
            <a:custGeom>
              <a:avLst/>
              <a:gdLst/>
              <a:ahLst/>
              <a:cxnLst/>
              <a:rect r="r" b="b" t="t" l="l"/>
              <a:pathLst>
                <a:path h="3986486" w="7240501">
                  <a:moveTo>
                    <a:pt x="0" y="0"/>
                  </a:moveTo>
                  <a:lnTo>
                    <a:pt x="7240501" y="0"/>
                  </a:lnTo>
                  <a:lnTo>
                    <a:pt x="7240501" y="3986486"/>
                  </a:lnTo>
                  <a:lnTo>
                    <a:pt x="0" y="3986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 l="-19509" t="0" r="-3672" b="-2472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1815610">
              <a:off x="511176" y="1552756"/>
              <a:ext cx="7240501" cy="3986486"/>
            </a:xfrm>
            <a:custGeom>
              <a:avLst/>
              <a:gdLst/>
              <a:ahLst/>
              <a:cxnLst/>
              <a:rect r="r" b="b" t="t" l="l"/>
              <a:pathLst>
                <a:path h="3986486" w="7240501">
                  <a:moveTo>
                    <a:pt x="0" y="0"/>
                  </a:moveTo>
                  <a:lnTo>
                    <a:pt x="7240501" y="0"/>
                  </a:lnTo>
                  <a:lnTo>
                    <a:pt x="7240501" y="3986486"/>
                  </a:lnTo>
                  <a:lnTo>
                    <a:pt x="0" y="3986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509" t="0" r="-3672" b="-24729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44555" y="2076890"/>
            <a:ext cx="9303379" cy="135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1"/>
              </a:lnSpc>
            </a:pPr>
            <a:r>
              <a:rPr lang="en-US" sz="4475" b="true">
                <a:solidFill>
                  <a:srgbClr val="FF6700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 1. </a:t>
            </a:r>
          </a:p>
          <a:p>
            <a:pPr algn="l" marL="0" indent="0" lvl="0">
              <a:lnSpc>
                <a:spcPts val="5371"/>
              </a:lnSpc>
              <a:spcBef>
                <a:spcPct val="0"/>
              </a:spcBef>
            </a:pPr>
            <a:r>
              <a:rPr lang="en-US" b="true" sz="4475">
                <a:solidFill>
                  <a:srgbClr val="FF6700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Enhance functionality&amp; interactivity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9328" y="4540994"/>
            <a:ext cx="828867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 2. Online  Ordering / purchasing 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605103"/>
            <a:ext cx="789334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FFFFFF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3. Expanded Datebase &amp; search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259300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715766" y="192279"/>
            <a:ext cx="6745218" cy="150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1"/>
              </a:lnSpc>
              <a:spcBef>
                <a:spcPct val="0"/>
              </a:spcBef>
            </a:pPr>
            <a:r>
              <a:rPr lang="en-US" b="true" sz="8765">
                <a:solidFill>
                  <a:srgbClr val="FFF626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Next step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636355" y="8219093"/>
            <a:ext cx="8970628" cy="1773719"/>
            <a:chOff x="0" y="0"/>
            <a:chExt cx="1961091" cy="3877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61091" cy="387757"/>
            </a:xfrm>
            <a:custGeom>
              <a:avLst/>
              <a:gdLst/>
              <a:ahLst/>
              <a:cxnLst/>
              <a:rect r="r" b="b" t="t" l="l"/>
              <a:pathLst>
                <a:path h="387757" w="1961091">
                  <a:moveTo>
                    <a:pt x="44015" y="0"/>
                  </a:moveTo>
                  <a:lnTo>
                    <a:pt x="1917076" y="0"/>
                  </a:lnTo>
                  <a:cubicBezTo>
                    <a:pt x="1928750" y="0"/>
                    <a:pt x="1939945" y="4637"/>
                    <a:pt x="1948199" y="12892"/>
                  </a:cubicBezTo>
                  <a:cubicBezTo>
                    <a:pt x="1956453" y="21146"/>
                    <a:pt x="1961091" y="32341"/>
                    <a:pt x="1961091" y="44015"/>
                  </a:cubicBezTo>
                  <a:lnTo>
                    <a:pt x="1961091" y="343743"/>
                  </a:lnTo>
                  <a:cubicBezTo>
                    <a:pt x="1961091" y="368051"/>
                    <a:pt x="1941385" y="387757"/>
                    <a:pt x="1917076" y="387757"/>
                  </a:cubicBezTo>
                  <a:lnTo>
                    <a:pt x="44015" y="387757"/>
                  </a:lnTo>
                  <a:cubicBezTo>
                    <a:pt x="32341" y="387757"/>
                    <a:pt x="21146" y="383120"/>
                    <a:pt x="12892" y="374866"/>
                  </a:cubicBezTo>
                  <a:cubicBezTo>
                    <a:pt x="4637" y="366611"/>
                    <a:pt x="0" y="355416"/>
                    <a:pt x="0" y="343743"/>
                  </a:cubicBezTo>
                  <a:lnTo>
                    <a:pt x="0" y="44015"/>
                  </a:lnTo>
                  <a:cubicBezTo>
                    <a:pt x="0" y="32341"/>
                    <a:pt x="4637" y="21146"/>
                    <a:pt x="12892" y="12892"/>
                  </a:cubicBezTo>
                  <a:cubicBezTo>
                    <a:pt x="21146" y="4637"/>
                    <a:pt x="32341" y="0"/>
                    <a:pt x="44015" y="0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1961091" cy="483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6700"/>
                  </a:solidFill>
                  <a:latin typeface="One Little Font Full"/>
                  <a:ea typeface="One Little Font Full"/>
                  <a:cs typeface="One Little Font Full"/>
                  <a:sym typeface="One Little Font Full"/>
                </a:rPr>
                <a:t>4. Social Media &amp; ueser interaction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26013" y="9002876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163833" y="246882"/>
            <a:ext cx="9095467" cy="9793235"/>
          </a:xfrm>
          <a:custGeom>
            <a:avLst/>
            <a:gdLst/>
            <a:ahLst/>
            <a:cxnLst/>
            <a:rect r="r" b="b" t="t" l="l"/>
            <a:pathLst>
              <a:path h="9793235" w="9095467">
                <a:moveTo>
                  <a:pt x="0" y="0"/>
                </a:moveTo>
                <a:lnTo>
                  <a:pt x="9095467" y="0"/>
                </a:lnTo>
                <a:lnTo>
                  <a:pt x="9095467" y="9793236"/>
                </a:lnTo>
                <a:lnTo>
                  <a:pt x="0" y="9793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8648" y="957625"/>
            <a:ext cx="6095520" cy="107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8799">
                <a:solidFill>
                  <a:srgbClr val="FF0099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HOME 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8983" y="2605097"/>
            <a:ext cx="7754850" cy="743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• Semantic Tags: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Utilizes header, main, and footer</a:t>
            </a:r>
          </a:p>
          <a:p>
            <a:pPr algn="ctr">
              <a:lnSpc>
                <a:spcPts val="4221"/>
              </a:lnSpc>
            </a:pP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• Responsive Layout: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Achieved with Flexbox and media queries</a:t>
            </a:r>
          </a:p>
          <a:p>
            <a:pPr algn="ctr">
              <a:lnSpc>
                <a:spcPts val="4221"/>
              </a:lnSpc>
            </a:pP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• Visuals &amp; Interaction: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Includes colors, rounded corners,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animations, and a slight zoom on hover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• Functional Elements: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Provides a search bar, info cards, </a:t>
            </a:r>
          </a:p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000000"/>
                </a:solidFill>
                <a:latin typeface="Cre Happiness"/>
                <a:ea typeface="Cre Happiness"/>
                <a:cs typeface="Cre Happiness"/>
                <a:sym typeface="Cre Happiness"/>
              </a:rPr>
              <a:t>footer copyright, and social links</a:t>
            </a:r>
          </a:p>
          <a:p>
            <a:pPr algn="ctr">
              <a:lnSpc>
                <a:spcPts val="422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246" y="0"/>
            <a:ext cx="6096000" cy="10287000"/>
            <a:chOff x="0" y="0"/>
            <a:chExt cx="16055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55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05531">
                  <a:moveTo>
                    <a:pt x="0" y="0"/>
                  </a:moveTo>
                  <a:lnTo>
                    <a:pt x="1605531" y="0"/>
                  </a:lnTo>
                  <a:lnTo>
                    <a:pt x="16055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BE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605531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00000">
            <a:off x="-604107" y="-5714661"/>
            <a:ext cx="7304214" cy="7304214"/>
          </a:xfrm>
          <a:custGeom>
            <a:avLst/>
            <a:gdLst/>
            <a:ahLst/>
            <a:cxnLst/>
            <a:rect r="r" b="b" t="t" l="l"/>
            <a:pathLst>
              <a:path h="7304214" w="7304214">
                <a:moveTo>
                  <a:pt x="0" y="0"/>
                </a:moveTo>
                <a:lnTo>
                  <a:pt x="7304214" y="0"/>
                </a:lnTo>
                <a:lnTo>
                  <a:pt x="7304214" y="7304215"/>
                </a:lnTo>
                <a:lnTo>
                  <a:pt x="0" y="730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597471" y="0"/>
            <a:ext cx="4747493" cy="10287000"/>
            <a:chOff x="0" y="0"/>
            <a:chExt cx="1250369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036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50369">
                  <a:moveTo>
                    <a:pt x="0" y="0"/>
                  </a:moveTo>
                  <a:lnTo>
                    <a:pt x="1250369" y="0"/>
                  </a:lnTo>
                  <a:lnTo>
                    <a:pt x="12503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7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250369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8100000">
            <a:off x="5491893" y="-5714661"/>
            <a:ext cx="7304214" cy="7304214"/>
          </a:xfrm>
          <a:custGeom>
            <a:avLst/>
            <a:gdLst/>
            <a:ahLst/>
            <a:cxnLst/>
            <a:rect r="r" b="b" t="t" l="l"/>
            <a:pathLst>
              <a:path h="7304214" w="7304214">
                <a:moveTo>
                  <a:pt x="0" y="0"/>
                </a:moveTo>
                <a:lnTo>
                  <a:pt x="7304214" y="0"/>
                </a:lnTo>
                <a:lnTo>
                  <a:pt x="7304214" y="7304215"/>
                </a:lnTo>
                <a:lnTo>
                  <a:pt x="0" y="7304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92000" y="0"/>
            <a:ext cx="6096000" cy="10287000"/>
            <a:chOff x="0" y="0"/>
            <a:chExt cx="1605531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55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05531">
                  <a:moveTo>
                    <a:pt x="0" y="0"/>
                  </a:moveTo>
                  <a:lnTo>
                    <a:pt x="1605531" y="0"/>
                  </a:lnTo>
                  <a:lnTo>
                    <a:pt x="16055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11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6055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321246" y="2022102"/>
            <a:ext cx="5246370" cy="524637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321246" y="2022102"/>
            <a:ext cx="5246370" cy="524637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blipFill>
              <a:blip r:embed="rId6"/>
              <a:stretch>
                <a:fillRect l="-30075" t="-31374" r="-23459" b="-9868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597471" y="889843"/>
            <a:ext cx="4747493" cy="4424926"/>
          </a:xfrm>
          <a:custGeom>
            <a:avLst/>
            <a:gdLst/>
            <a:ahLst/>
            <a:cxnLst/>
            <a:rect r="r" b="b" t="t" l="l"/>
            <a:pathLst>
              <a:path h="4424926" w="4747493">
                <a:moveTo>
                  <a:pt x="0" y="0"/>
                </a:moveTo>
                <a:lnTo>
                  <a:pt x="4747493" y="0"/>
                </a:lnTo>
                <a:lnTo>
                  <a:pt x="4747493" y="4424926"/>
                </a:lnTo>
                <a:lnTo>
                  <a:pt x="0" y="4424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415" t="-11487" r="-34415" b="-15988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100000">
            <a:off x="11587893" y="-5714661"/>
            <a:ext cx="7304214" cy="7304214"/>
          </a:xfrm>
          <a:custGeom>
            <a:avLst/>
            <a:gdLst/>
            <a:ahLst/>
            <a:cxnLst/>
            <a:rect r="r" b="b" t="t" l="l"/>
            <a:pathLst>
              <a:path h="7304214" w="7304214">
                <a:moveTo>
                  <a:pt x="0" y="0"/>
                </a:moveTo>
                <a:lnTo>
                  <a:pt x="7304214" y="0"/>
                </a:lnTo>
                <a:lnTo>
                  <a:pt x="7304214" y="7304215"/>
                </a:lnTo>
                <a:lnTo>
                  <a:pt x="0" y="7304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108885" y="2022102"/>
            <a:ext cx="2978752" cy="1534057"/>
          </a:xfrm>
          <a:custGeom>
            <a:avLst/>
            <a:gdLst/>
            <a:ahLst/>
            <a:cxnLst/>
            <a:rect r="r" b="b" t="t" l="l"/>
            <a:pathLst>
              <a:path h="1534057" w="2978752">
                <a:moveTo>
                  <a:pt x="0" y="0"/>
                </a:moveTo>
                <a:lnTo>
                  <a:pt x="2978751" y="0"/>
                </a:lnTo>
                <a:lnTo>
                  <a:pt x="2978751" y="1534057"/>
                </a:lnTo>
                <a:lnTo>
                  <a:pt x="0" y="15340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50" y="3102306"/>
            <a:ext cx="6592621" cy="2513437"/>
          </a:xfrm>
          <a:custGeom>
            <a:avLst/>
            <a:gdLst/>
            <a:ahLst/>
            <a:cxnLst/>
            <a:rect r="r" b="b" t="t" l="l"/>
            <a:pathLst>
              <a:path h="2513437" w="6592621">
                <a:moveTo>
                  <a:pt x="0" y="0"/>
                </a:moveTo>
                <a:lnTo>
                  <a:pt x="6592621" y="0"/>
                </a:lnTo>
                <a:lnTo>
                  <a:pt x="6592621" y="2513437"/>
                </a:lnTo>
                <a:lnTo>
                  <a:pt x="0" y="2513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192000" y="2789131"/>
            <a:ext cx="5924769" cy="7021948"/>
          </a:xfrm>
          <a:custGeom>
            <a:avLst/>
            <a:gdLst/>
            <a:ahLst/>
            <a:cxnLst/>
            <a:rect r="r" b="b" t="t" l="l"/>
            <a:pathLst>
              <a:path h="7021948" w="5924769">
                <a:moveTo>
                  <a:pt x="0" y="0"/>
                </a:moveTo>
                <a:lnTo>
                  <a:pt x="5924769" y="0"/>
                </a:lnTo>
                <a:lnTo>
                  <a:pt x="5924769" y="7021948"/>
                </a:lnTo>
                <a:lnTo>
                  <a:pt x="0" y="7021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321246" y="7844790"/>
            <a:ext cx="564550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39"/>
              </a:lnSpc>
              <a:spcBef>
                <a:spcPct val="0"/>
              </a:spcBef>
            </a:pPr>
            <a:r>
              <a:rPr lang="en-US" sz="919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SEARCH BAR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44195" y="4946332"/>
            <a:ext cx="952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-248311" y="1660787"/>
            <a:ext cx="6592621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FF0099"/>
                </a:solidFill>
                <a:latin typeface="Gotham Bold"/>
                <a:ea typeface="Gotham Bold"/>
                <a:cs typeface="Gotham Bold"/>
                <a:sym typeface="Gotham Bold"/>
              </a:rPr>
              <a:t>Step 1: HTML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42124" y="1726827"/>
            <a:ext cx="2795752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AEA59"/>
                </a:solidFill>
                <a:latin typeface="Gotham Bold"/>
                <a:ea typeface="Gotham Bold"/>
                <a:cs typeface="Gotham Bold"/>
                <a:sym typeface="Gotham Bold"/>
              </a:rPr>
              <a:t>Step 2: CSS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48000" y="9326488"/>
            <a:ext cx="869350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https://www.w3schools.com/howto/howto_css_searchbar.asp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2762661" y="-2294488"/>
            <a:ext cx="14875976" cy="14875976"/>
          </a:xfrm>
          <a:custGeom>
            <a:avLst/>
            <a:gdLst/>
            <a:ahLst/>
            <a:cxnLst/>
            <a:rect r="r" b="b" t="t" l="l"/>
            <a:pathLst>
              <a:path h="14875976" w="14875976">
                <a:moveTo>
                  <a:pt x="0" y="0"/>
                </a:moveTo>
                <a:lnTo>
                  <a:pt x="14875976" y="0"/>
                </a:lnTo>
                <a:lnTo>
                  <a:pt x="14875976" y="14875976"/>
                </a:lnTo>
                <a:lnTo>
                  <a:pt x="0" y="1487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724633" y="2228318"/>
            <a:ext cx="7236993" cy="723699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254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2540">
                  <a:moveTo>
                    <a:pt x="5472430" y="2223770"/>
                  </a:moveTo>
                  <a:cubicBezTo>
                    <a:pt x="5795010" y="1845310"/>
                    <a:pt x="5772150" y="1281430"/>
                    <a:pt x="5420360" y="929640"/>
                  </a:cubicBezTo>
                  <a:lnTo>
                    <a:pt x="5420360" y="929640"/>
                  </a:lnTo>
                  <a:cubicBezTo>
                    <a:pt x="5068570" y="577850"/>
                    <a:pt x="4505960" y="554990"/>
                    <a:pt x="4126230" y="877570"/>
                  </a:cubicBezTo>
                  <a:cubicBezTo>
                    <a:pt x="4086860" y="382270"/>
                    <a:pt x="3672840" y="0"/>
                    <a:pt x="3175000" y="0"/>
                  </a:cubicBezTo>
                  <a:lnTo>
                    <a:pt x="3175000" y="0"/>
                  </a:lnTo>
                  <a:cubicBezTo>
                    <a:pt x="2677160" y="0"/>
                    <a:pt x="2263140" y="382270"/>
                    <a:pt x="2223770" y="878840"/>
                  </a:cubicBezTo>
                  <a:cubicBezTo>
                    <a:pt x="1845310" y="556260"/>
                    <a:pt x="1281430" y="579120"/>
                    <a:pt x="929640" y="930910"/>
                  </a:cubicBezTo>
                  <a:lnTo>
                    <a:pt x="929640" y="930910"/>
                  </a:lnTo>
                  <a:cubicBezTo>
                    <a:pt x="577850" y="1282700"/>
                    <a:pt x="554990" y="1845310"/>
                    <a:pt x="877570" y="2225040"/>
                  </a:cubicBezTo>
                  <a:cubicBezTo>
                    <a:pt x="382270" y="2263140"/>
                    <a:pt x="0" y="2677160"/>
                    <a:pt x="0" y="3175000"/>
                  </a:cubicBezTo>
                  <a:lnTo>
                    <a:pt x="0" y="3175000"/>
                  </a:lnTo>
                  <a:cubicBezTo>
                    <a:pt x="0" y="3672840"/>
                    <a:pt x="382270" y="4086860"/>
                    <a:pt x="878840" y="4126230"/>
                  </a:cubicBezTo>
                  <a:cubicBezTo>
                    <a:pt x="556260" y="4504690"/>
                    <a:pt x="579120" y="5068570"/>
                    <a:pt x="930910" y="5420360"/>
                  </a:cubicBezTo>
                  <a:lnTo>
                    <a:pt x="930910" y="5420360"/>
                  </a:lnTo>
                  <a:cubicBezTo>
                    <a:pt x="1282700" y="5772150"/>
                    <a:pt x="1845310" y="5795010"/>
                    <a:pt x="2225040" y="5472430"/>
                  </a:cubicBezTo>
                  <a:cubicBezTo>
                    <a:pt x="2264410" y="5969000"/>
                    <a:pt x="2678430" y="6351270"/>
                    <a:pt x="3176270" y="6351270"/>
                  </a:cubicBezTo>
                  <a:lnTo>
                    <a:pt x="3176270" y="6351270"/>
                  </a:lnTo>
                  <a:cubicBezTo>
                    <a:pt x="3674110" y="6351270"/>
                    <a:pt x="4088130" y="5969000"/>
                    <a:pt x="4127500" y="5473700"/>
                  </a:cubicBezTo>
                  <a:cubicBezTo>
                    <a:pt x="4505960" y="5796280"/>
                    <a:pt x="5069840" y="5773420"/>
                    <a:pt x="5421630" y="5421630"/>
                  </a:cubicBezTo>
                  <a:lnTo>
                    <a:pt x="5421630" y="5421630"/>
                  </a:lnTo>
                  <a:cubicBezTo>
                    <a:pt x="5773420" y="5069839"/>
                    <a:pt x="5796280" y="4507230"/>
                    <a:pt x="5473700" y="4127500"/>
                  </a:cubicBezTo>
                  <a:cubicBezTo>
                    <a:pt x="5970270" y="4088130"/>
                    <a:pt x="6352540" y="3674109"/>
                    <a:pt x="6352540" y="3176270"/>
                  </a:cubicBezTo>
                  <a:lnTo>
                    <a:pt x="6352540" y="3176270"/>
                  </a:lnTo>
                  <a:cubicBezTo>
                    <a:pt x="6350000" y="2677160"/>
                    <a:pt x="5967730" y="2263140"/>
                    <a:pt x="5472430" y="2223770"/>
                  </a:cubicBez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724633" y="2228318"/>
            <a:ext cx="7236993" cy="723699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254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2540">
                  <a:moveTo>
                    <a:pt x="5472430" y="2223770"/>
                  </a:moveTo>
                  <a:cubicBezTo>
                    <a:pt x="5795010" y="1845310"/>
                    <a:pt x="5772150" y="1281430"/>
                    <a:pt x="5420360" y="929640"/>
                  </a:cubicBezTo>
                  <a:lnTo>
                    <a:pt x="5420360" y="929640"/>
                  </a:lnTo>
                  <a:cubicBezTo>
                    <a:pt x="5068570" y="577850"/>
                    <a:pt x="4505960" y="554990"/>
                    <a:pt x="4126230" y="877570"/>
                  </a:cubicBezTo>
                  <a:cubicBezTo>
                    <a:pt x="4086860" y="382270"/>
                    <a:pt x="3672840" y="0"/>
                    <a:pt x="3175000" y="0"/>
                  </a:cubicBezTo>
                  <a:lnTo>
                    <a:pt x="3175000" y="0"/>
                  </a:lnTo>
                  <a:cubicBezTo>
                    <a:pt x="2677160" y="0"/>
                    <a:pt x="2263140" y="382270"/>
                    <a:pt x="2223770" y="878840"/>
                  </a:cubicBezTo>
                  <a:cubicBezTo>
                    <a:pt x="1845310" y="556260"/>
                    <a:pt x="1281430" y="579120"/>
                    <a:pt x="929640" y="930910"/>
                  </a:cubicBezTo>
                  <a:lnTo>
                    <a:pt x="929640" y="930910"/>
                  </a:lnTo>
                  <a:cubicBezTo>
                    <a:pt x="577850" y="1282700"/>
                    <a:pt x="554990" y="1845310"/>
                    <a:pt x="877570" y="2225040"/>
                  </a:cubicBezTo>
                  <a:cubicBezTo>
                    <a:pt x="382270" y="2263140"/>
                    <a:pt x="0" y="2677160"/>
                    <a:pt x="0" y="3175000"/>
                  </a:cubicBezTo>
                  <a:lnTo>
                    <a:pt x="0" y="3175000"/>
                  </a:lnTo>
                  <a:cubicBezTo>
                    <a:pt x="0" y="3672840"/>
                    <a:pt x="382270" y="4086860"/>
                    <a:pt x="878840" y="4126230"/>
                  </a:cubicBezTo>
                  <a:cubicBezTo>
                    <a:pt x="556260" y="4504690"/>
                    <a:pt x="579120" y="5068570"/>
                    <a:pt x="930910" y="5420360"/>
                  </a:cubicBezTo>
                  <a:lnTo>
                    <a:pt x="930910" y="5420360"/>
                  </a:lnTo>
                  <a:cubicBezTo>
                    <a:pt x="1282700" y="5772150"/>
                    <a:pt x="1845310" y="5795010"/>
                    <a:pt x="2225040" y="5472430"/>
                  </a:cubicBezTo>
                  <a:cubicBezTo>
                    <a:pt x="2264410" y="5969000"/>
                    <a:pt x="2678430" y="6351270"/>
                    <a:pt x="3176270" y="6351270"/>
                  </a:cubicBezTo>
                  <a:lnTo>
                    <a:pt x="3176270" y="6351270"/>
                  </a:lnTo>
                  <a:cubicBezTo>
                    <a:pt x="3674110" y="6351270"/>
                    <a:pt x="4088130" y="5969000"/>
                    <a:pt x="4127500" y="5473700"/>
                  </a:cubicBezTo>
                  <a:cubicBezTo>
                    <a:pt x="4505960" y="5796280"/>
                    <a:pt x="5069840" y="5773420"/>
                    <a:pt x="5421630" y="5421630"/>
                  </a:cubicBezTo>
                  <a:lnTo>
                    <a:pt x="5421630" y="5421630"/>
                  </a:lnTo>
                  <a:cubicBezTo>
                    <a:pt x="5773420" y="5069839"/>
                    <a:pt x="5796280" y="4507230"/>
                    <a:pt x="5473700" y="4127500"/>
                  </a:cubicBezTo>
                  <a:cubicBezTo>
                    <a:pt x="5970270" y="4088130"/>
                    <a:pt x="6352540" y="3674109"/>
                    <a:pt x="6352540" y="3176270"/>
                  </a:cubicBezTo>
                  <a:lnTo>
                    <a:pt x="6352540" y="3176270"/>
                  </a:lnTo>
                  <a:cubicBezTo>
                    <a:pt x="6350000" y="2677160"/>
                    <a:pt x="5967730" y="2263140"/>
                    <a:pt x="5472430" y="2223770"/>
                  </a:cubicBezTo>
                  <a:close/>
                </a:path>
              </a:pathLst>
            </a:custGeom>
            <a:blipFill>
              <a:blip r:embed="rId4"/>
              <a:stretch>
                <a:fillRect l="0" t="-56117" r="-39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724633" y="-243413"/>
            <a:ext cx="7563367" cy="7604955"/>
          </a:xfrm>
          <a:custGeom>
            <a:avLst/>
            <a:gdLst/>
            <a:ahLst/>
            <a:cxnLst/>
            <a:rect r="r" b="b" t="t" l="l"/>
            <a:pathLst>
              <a:path h="7604955" w="7563367">
                <a:moveTo>
                  <a:pt x="0" y="0"/>
                </a:moveTo>
                <a:lnTo>
                  <a:pt x="7563367" y="0"/>
                </a:lnTo>
                <a:lnTo>
                  <a:pt x="7563367" y="7604956"/>
                </a:lnTo>
                <a:lnTo>
                  <a:pt x="0" y="7604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609" r="0" b="-276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40929" y="5928117"/>
            <a:ext cx="2330774" cy="1433426"/>
          </a:xfrm>
          <a:custGeom>
            <a:avLst/>
            <a:gdLst/>
            <a:ahLst/>
            <a:cxnLst/>
            <a:rect r="r" b="b" t="t" l="l"/>
            <a:pathLst>
              <a:path h="1433426" w="2330774">
                <a:moveTo>
                  <a:pt x="0" y="0"/>
                </a:moveTo>
                <a:lnTo>
                  <a:pt x="2330774" y="0"/>
                </a:lnTo>
                <a:lnTo>
                  <a:pt x="2330774" y="1433426"/>
                </a:lnTo>
                <a:lnTo>
                  <a:pt x="0" y="1433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1842" y="5042800"/>
            <a:ext cx="1871430" cy="1998489"/>
          </a:xfrm>
          <a:custGeom>
            <a:avLst/>
            <a:gdLst/>
            <a:ahLst/>
            <a:cxnLst/>
            <a:rect r="r" b="b" t="t" l="l"/>
            <a:pathLst>
              <a:path h="1998489" w="1871430">
                <a:moveTo>
                  <a:pt x="0" y="0"/>
                </a:moveTo>
                <a:lnTo>
                  <a:pt x="1871430" y="0"/>
                </a:lnTo>
                <a:lnTo>
                  <a:pt x="1871430" y="1998489"/>
                </a:lnTo>
                <a:lnTo>
                  <a:pt x="0" y="1998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5346" t="-346743" r="-78802" b="-121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6153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26153" y="1759267"/>
            <a:ext cx="11301259" cy="2005973"/>
          </a:xfrm>
          <a:custGeom>
            <a:avLst/>
            <a:gdLst/>
            <a:ahLst/>
            <a:cxnLst/>
            <a:rect r="r" b="b" t="t" l="l"/>
            <a:pathLst>
              <a:path h="2005973" w="11301259">
                <a:moveTo>
                  <a:pt x="0" y="0"/>
                </a:moveTo>
                <a:lnTo>
                  <a:pt x="11301259" y="0"/>
                </a:lnTo>
                <a:lnTo>
                  <a:pt x="11301259" y="2005974"/>
                </a:lnTo>
                <a:lnTo>
                  <a:pt x="0" y="20059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3044" y="4352068"/>
            <a:ext cx="7943411" cy="1381463"/>
          </a:xfrm>
          <a:custGeom>
            <a:avLst/>
            <a:gdLst/>
            <a:ahLst/>
            <a:cxnLst/>
            <a:rect r="r" b="b" t="t" l="l"/>
            <a:pathLst>
              <a:path h="1381463" w="7943411">
                <a:moveTo>
                  <a:pt x="0" y="0"/>
                </a:moveTo>
                <a:lnTo>
                  <a:pt x="7943411" y="0"/>
                </a:lnTo>
                <a:lnTo>
                  <a:pt x="7943411" y="1381463"/>
                </a:lnTo>
                <a:lnTo>
                  <a:pt x="0" y="1381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6153" y="574357"/>
            <a:ext cx="10439783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600">
                <a:solidFill>
                  <a:srgbClr val="FF0099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SEARCH BAR -HTML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563" y="6193883"/>
            <a:ext cx="10542373" cy="264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&lt;div&gt;: a container holding all the search-related elements</a:t>
            </a:r>
          </a:p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&lt;input&gt;: where users type keywords</a:t>
            </a:r>
          </a:p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the placeholder: gives a hint</a:t>
            </a:r>
          </a:p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&lt;button&gt;: clicked to search</a:t>
            </a:r>
          </a:p>
          <a:p>
            <a:pPr algn="l">
              <a:lnSpc>
                <a:spcPts val="4269"/>
              </a:lnSpc>
            </a:pPr>
            <a:r>
              <a:rPr lang="en-US" sz="2790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implement &amp; real search: JavaScript or a backend script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153" y="517852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5878408" y="5277367"/>
            <a:ext cx="12352043" cy="11982538"/>
            <a:chOff x="0" y="0"/>
            <a:chExt cx="5943600" cy="5765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876926" y="4627507"/>
            <a:ext cx="6134034" cy="5842703"/>
          </a:xfrm>
          <a:custGeom>
            <a:avLst/>
            <a:gdLst/>
            <a:ahLst/>
            <a:cxnLst/>
            <a:rect r="r" b="b" t="t" l="l"/>
            <a:pathLst>
              <a:path h="5842703" w="6134034">
                <a:moveTo>
                  <a:pt x="0" y="0"/>
                </a:moveTo>
                <a:lnTo>
                  <a:pt x="6134034" y="0"/>
                </a:lnTo>
                <a:lnTo>
                  <a:pt x="6134034" y="5842702"/>
                </a:lnTo>
                <a:lnTo>
                  <a:pt x="0" y="584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66" t="-17927" r="-52692" b="-409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83288" y="2209434"/>
            <a:ext cx="5921424" cy="2418073"/>
          </a:xfrm>
          <a:custGeom>
            <a:avLst/>
            <a:gdLst/>
            <a:ahLst/>
            <a:cxnLst/>
            <a:rect r="r" b="b" t="t" l="l"/>
            <a:pathLst>
              <a:path h="2418073" w="5921424">
                <a:moveTo>
                  <a:pt x="0" y="0"/>
                </a:moveTo>
                <a:lnTo>
                  <a:pt x="5921424" y="0"/>
                </a:lnTo>
                <a:lnTo>
                  <a:pt x="5921424" y="2418073"/>
                </a:lnTo>
                <a:lnTo>
                  <a:pt x="0" y="2418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93264" y="6510149"/>
            <a:ext cx="6359787" cy="3347256"/>
          </a:xfrm>
          <a:custGeom>
            <a:avLst/>
            <a:gdLst/>
            <a:ahLst/>
            <a:cxnLst/>
            <a:rect r="r" b="b" t="t" l="l"/>
            <a:pathLst>
              <a:path h="3347256" w="6359787">
                <a:moveTo>
                  <a:pt x="0" y="0"/>
                </a:moveTo>
                <a:lnTo>
                  <a:pt x="6359787" y="0"/>
                </a:lnTo>
                <a:lnTo>
                  <a:pt x="6359787" y="3347257"/>
                </a:lnTo>
                <a:lnTo>
                  <a:pt x="0" y="3347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24019" y="226323"/>
            <a:ext cx="5829746" cy="117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b="true" sz="6899">
                <a:solidFill>
                  <a:srgbClr val="FF0099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Search Bar- CSS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533858" y="1503557"/>
            <a:ext cx="8527122" cy="358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5"/>
              </a:lnSpc>
            </a:pPr>
            <a:r>
              <a:rPr lang="en-US" sz="3699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search-bar</a:t>
            </a:r>
          </a:p>
          <a:p>
            <a:pPr algn="ctr">
              <a:lnSpc>
                <a:spcPts val="5451"/>
              </a:lnSpc>
            </a:pPr>
            <a:r>
              <a:rPr lang="en-US" sz="2899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-input, button same line</a:t>
            </a:r>
          </a:p>
          <a:p>
            <a:pPr algn="ctr">
              <a:lnSpc>
                <a:spcPts val="5451"/>
              </a:lnSpc>
            </a:pPr>
            <a:r>
              <a:rPr lang="en-US" sz="2899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-Centers them horizontally</a:t>
            </a:r>
          </a:p>
          <a:p>
            <a:pPr algn="ctr">
              <a:lnSpc>
                <a:spcPts val="5451"/>
              </a:lnSpc>
            </a:pPr>
            <a:r>
              <a:rPr lang="en-US" sz="2899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-Adds vertical spacing </a:t>
            </a:r>
          </a:p>
          <a:p>
            <a:pPr algn="ctr">
              <a:lnSpc>
                <a:spcPts val="5451"/>
              </a:lnSpc>
            </a:pPr>
            <a:r>
              <a:rPr lang="en-US" b="true" sz="28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before the next section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6153" y="6638968"/>
            <a:ext cx="5139035" cy="302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.Search-Bar input</a:t>
            </a:r>
          </a:p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-creates internal spacing</a:t>
            </a:r>
          </a:p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-sets the text size</a:t>
            </a:r>
          </a:p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-Restricts the input width</a:t>
            </a:r>
          </a:p>
          <a:p>
            <a:pPr algn="ctr">
              <a:lnSpc>
                <a:spcPts val="4006"/>
              </a:lnSpc>
            </a:pPr>
            <a:r>
              <a:rPr lang="en-US" sz="2861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-Adds a light gray border</a:t>
            </a:r>
          </a:p>
          <a:p>
            <a:pPr algn="ctr">
              <a:lnSpc>
                <a:spcPts val="4006"/>
              </a:lnSpc>
              <a:spcBef>
                <a:spcPct val="0"/>
              </a:spcBef>
            </a:pPr>
            <a:r>
              <a:rPr lang="en-US" b="true" sz="286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-only rounda the left coner</a:t>
            </a:r>
            <a:r>
              <a:rPr lang="en-US" sz="286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1432393" y="4540901"/>
            <a:ext cx="21450355" cy="21450355"/>
          </a:xfrm>
          <a:custGeom>
            <a:avLst/>
            <a:gdLst/>
            <a:ahLst/>
            <a:cxnLst/>
            <a:rect r="r" b="b" t="t" l="l"/>
            <a:pathLst>
              <a:path h="21450355" w="21450355">
                <a:moveTo>
                  <a:pt x="0" y="0"/>
                </a:moveTo>
                <a:lnTo>
                  <a:pt x="21450355" y="0"/>
                </a:lnTo>
                <a:lnTo>
                  <a:pt x="21450355" y="21450356"/>
                </a:lnTo>
                <a:lnTo>
                  <a:pt x="0" y="21450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0146" y="4885860"/>
            <a:ext cx="4079043" cy="4990658"/>
            <a:chOff x="0" y="0"/>
            <a:chExt cx="775547" cy="9488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5547" cy="948872"/>
            </a:xfrm>
            <a:custGeom>
              <a:avLst/>
              <a:gdLst/>
              <a:ahLst/>
              <a:cxnLst/>
              <a:rect r="r" b="b" t="t" l="l"/>
              <a:pathLst>
                <a:path h="948872" w="775547">
                  <a:moveTo>
                    <a:pt x="96797" y="0"/>
                  </a:moveTo>
                  <a:lnTo>
                    <a:pt x="678750" y="0"/>
                  </a:lnTo>
                  <a:cubicBezTo>
                    <a:pt x="732209" y="0"/>
                    <a:pt x="775547" y="43337"/>
                    <a:pt x="775547" y="96797"/>
                  </a:cubicBezTo>
                  <a:lnTo>
                    <a:pt x="775547" y="852075"/>
                  </a:lnTo>
                  <a:cubicBezTo>
                    <a:pt x="775547" y="905534"/>
                    <a:pt x="732209" y="948872"/>
                    <a:pt x="678750" y="948872"/>
                  </a:cubicBezTo>
                  <a:lnTo>
                    <a:pt x="96797" y="948872"/>
                  </a:lnTo>
                  <a:cubicBezTo>
                    <a:pt x="43337" y="948872"/>
                    <a:pt x="0" y="905534"/>
                    <a:pt x="0" y="852075"/>
                  </a:cubicBezTo>
                  <a:lnTo>
                    <a:pt x="0" y="96797"/>
                  </a:lnTo>
                  <a:cubicBezTo>
                    <a:pt x="0" y="43337"/>
                    <a:pt x="43337" y="0"/>
                    <a:pt x="96797" y="0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75547" cy="996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76414" y="2996798"/>
            <a:ext cx="4011586" cy="2685979"/>
            <a:chOff x="0" y="0"/>
            <a:chExt cx="775547" cy="5192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5547" cy="519271"/>
            </a:xfrm>
            <a:custGeom>
              <a:avLst/>
              <a:gdLst/>
              <a:ahLst/>
              <a:cxnLst/>
              <a:rect r="r" b="b" t="t" l="l"/>
              <a:pathLst>
                <a:path h="519271" w="775547">
                  <a:moveTo>
                    <a:pt x="98424" y="0"/>
                  </a:moveTo>
                  <a:lnTo>
                    <a:pt x="677122" y="0"/>
                  </a:lnTo>
                  <a:cubicBezTo>
                    <a:pt x="703226" y="0"/>
                    <a:pt x="728261" y="10370"/>
                    <a:pt x="746719" y="28828"/>
                  </a:cubicBezTo>
                  <a:cubicBezTo>
                    <a:pt x="765177" y="47286"/>
                    <a:pt x="775547" y="72321"/>
                    <a:pt x="775547" y="98424"/>
                  </a:cubicBezTo>
                  <a:lnTo>
                    <a:pt x="775547" y="420847"/>
                  </a:lnTo>
                  <a:cubicBezTo>
                    <a:pt x="775547" y="475205"/>
                    <a:pt x="731481" y="519271"/>
                    <a:pt x="677122" y="519271"/>
                  </a:cubicBezTo>
                  <a:lnTo>
                    <a:pt x="98424" y="519271"/>
                  </a:lnTo>
                  <a:cubicBezTo>
                    <a:pt x="72321" y="519271"/>
                    <a:pt x="47286" y="508902"/>
                    <a:pt x="28828" y="490444"/>
                  </a:cubicBezTo>
                  <a:cubicBezTo>
                    <a:pt x="10370" y="471985"/>
                    <a:pt x="0" y="446951"/>
                    <a:pt x="0" y="420847"/>
                  </a:cubicBezTo>
                  <a:lnTo>
                    <a:pt x="0" y="98424"/>
                  </a:lnTo>
                  <a:cubicBezTo>
                    <a:pt x="0" y="72321"/>
                    <a:pt x="10370" y="47286"/>
                    <a:pt x="28828" y="28828"/>
                  </a:cubicBezTo>
                  <a:cubicBezTo>
                    <a:pt x="47286" y="10370"/>
                    <a:pt x="72321" y="0"/>
                    <a:pt x="98424" y="0"/>
                  </a:cubicBez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75547" cy="566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80146" y="2065497"/>
            <a:ext cx="3584258" cy="2470213"/>
          </a:xfrm>
          <a:custGeom>
            <a:avLst/>
            <a:gdLst/>
            <a:ahLst/>
            <a:cxnLst/>
            <a:rect r="r" b="b" t="t" l="l"/>
            <a:pathLst>
              <a:path h="2470213" w="3584258">
                <a:moveTo>
                  <a:pt x="0" y="0"/>
                </a:moveTo>
                <a:lnTo>
                  <a:pt x="3584257" y="0"/>
                </a:lnTo>
                <a:lnTo>
                  <a:pt x="3584257" y="2470213"/>
                </a:lnTo>
                <a:lnTo>
                  <a:pt x="0" y="247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81" t="-20421" r="-21701" b="-542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33581" y="8016409"/>
            <a:ext cx="4010419" cy="2270591"/>
          </a:xfrm>
          <a:custGeom>
            <a:avLst/>
            <a:gdLst/>
            <a:ahLst/>
            <a:cxnLst/>
            <a:rect r="r" b="b" t="t" l="l"/>
            <a:pathLst>
              <a:path h="2270591" w="4010419">
                <a:moveTo>
                  <a:pt x="0" y="0"/>
                </a:moveTo>
                <a:lnTo>
                  <a:pt x="4010419" y="0"/>
                </a:lnTo>
                <a:lnTo>
                  <a:pt x="4010419" y="2270591"/>
                </a:lnTo>
                <a:lnTo>
                  <a:pt x="0" y="2270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69" t="-8888" r="-59911" b="-72907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830380" y="8016409"/>
            <a:ext cx="2724520" cy="2187172"/>
          </a:xfrm>
          <a:custGeom>
            <a:avLst/>
            <a:gdLst/>
            <a:ahLst/>
            <a:cxnLst/>
            <a:rect r="r" b="b" t="t" l="l"/>
            <a:pathLst>
              <a:path h="2187172" w="2724520">
                <a:moveTo>
                  <a:pt x="2724520" y="0"/>
                </a:moveTo>
                <a:lnTo>
                  <a:pt x="0" y="0"/>
                </a:lnTo>
                <a:lnTo>
                  <a:pt x="0" y="2187173"/>
                </a:lnTo>
                <a:lnTo>
                  <a:pt x="2724520" y="2187173"/>
                </a:lnTo>
                <a:lnTo>
                  <a:pt x="2724520" y="0"/>
                </a:lnTo>
                <a:close/>
              </a:path>
            </a:pathLst>
          </a:custGeom>
          <a:blipFill>
            <a:blip r:embed="rId6"/>
            <a:stretch>
              <a:fillRect l="-43159" t="-29764" r="-5117" b="-876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697547">
            <a:off x="208429" y="-99821"/>
            <a:ext cx="5189039" cy="1547277"/>
          </a:xfrm>
          <a:custGeom>
            <a:avLst/>
            <a:gdLst/>
            <a:ahLst/>
            <a:cxnLst/>
            <a:rect r="r" b="b" t="t" l="l"/>
            <a:pathLst>
              <a:path h="1547277" w="5189039">
                <a:moveTo>
                  <a:pt x="0" y="0"/>
                </a:moveTo>
                <a:lnTo>
                  <a:pt x="5189039" y="0"/>
                </a:lnTo>
                <a:lnTo>
                  <a:pt x="5189039" y="1547277"/>
                </a:lnTo>
                <a:lnTo>
                  <a:pt x="0" y="15472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48028" y="1610320"/>
            <a:ext cx="8889513" cy="118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75"/>
              </a:lnSpc>
              <a:spcBef>
                <a:spcPct val="0"/>
              </a:spcBef>
            </a:pPr>
            <a:r>
              <a:rPr lang="en-US" sz="9639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SEARCH BAR -CSS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-10135509">
            <a:off x="12763857" y="582364"/>
            <a:ext cx="5189039" cy="1547277"/>
          </a:xfrm>
          <a:custGeom>
            <a:avLst/>
            <a:gdLst/>
            <a:ahLst/>
            <a:cxnLst/>
            <a:rect r="r" b="b" t="t" l="l"/>
            <a:pathLst>
              <a:path h="1547277" w="5189039">
                <a:moveTo>
                  <a:pt x="0" y="1547277"/>
                </a:moveTo>
                <a:lnTo>
                  <a:pt x="5189039" y="1547277"/>
                </a:lnTo>
                <a:lnTo>
                  <a:pt x="5189039" y="0"/>
                </a:lnTo>
                <a:lnTo>
                  <a:pt x="0" y="0"/>
                </a:lnTo>
                <a:lnTo>
                  <a:pt x="0" y="154727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6153" y="517852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371385" y="2970661"/>
            <a:ext cx="6557357" cy="3130098"/>
          </a:xfrm>
          <a:custGeom>
            <a:avLst/>
            <a:gdLst/>
            <a:ahLst/>
            <a:cxnLst/>
            <a:rect r="r" b="b" t="t" l="l"/>
            <a:pathLst>
              <a:path h="3130098" w="6557357">
                <a:moveTo>
                  <a:pt x="0" y="0"/>
                </a:moveTo>
                <a:lnTo>
                  <a:pt x="6557357" y="0"/>
                </a:lnTo>
                <a:lnTo>
                  <a:pt x="6557357" y="3130098"/>
                </a:lnTo>
                <a:lnTo>
                  <a:pt x="0" y="31300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13595" y="6300784"/>
            <a:ext cx="7068983" cy="2365605"/>
          </a:xfrm>
          <a:custGeom>
            <a:avLst/>
            <a:gdLst/>
            <a:ahLst/>
            <a:cxnLst/>
            <a:rect r="r" b="b" t="t" l="l"/>
            <a:pathLst>
              <a:path h="2365605" w="7068983">
                <a:moveTo>
                  <a:pt x="0" y="0"/>
                </a:moveTo>
                <a:lnTo>
                  <a:pt x="7068983" y="0"/>
                </a:lnTo>
                <a:lnTo>
                  <a:pt x="7068983" y="2365605"/>
                </a:lnTo>
                <a:lnTo>
                  <a:pt x="0" y="23656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15918" y="5010340"/>
            <a:ext cx="3974062" cy="463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.Search-bar button</a:t>
            </a:r>
          </a:p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-Adds internal spacing for easier clicking</a:t>
            </a:r>
          </a:p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-Applies pink background</a:t>
            </a:r>
          </a:p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-Removes default button border</a:t>
            </a:r>
          </a:p>
          <a:p>
            <a:pPr algn="l">
              <a:lnSpc>
                <a:spcPts val="3336"/>
              </a:lnSpc>
            </a:pPr>
            <a:r>
              <a:rPr lang="en-US" sz="2383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-Rounds the right corners only</a:t>
            </a:r>
          </a:p>
          <a:p>
            <a:pPr algn="l" marL="0" indent="0" lvl="0">
              <a:lnSpc>
                <a:spcPts val="3336"/>
              </a:lnSpc>
              <a:spcBef>
                <a:spcPct val="0"/>
              </a:spcBef>
            </a:pPr>
            <a:r>
              <a:rPr lang="en-US" b="true" sz="2383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-set text to dark brown shade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10485" y="3252979"/>
            <a:ext cx="3564310" cy="228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.Search-bar</a:t>
            </a:r>
          </a:p>
          <a:p>
            <a:pPr algn="ctr">
              <a:lnSpc>
                <a:spcPts val="3143"/>
              </a:lnSpc>
            </a:pPr>
            <a:r>
              <a:rPr lang="en-US" sz="2245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button:hover</a:t>
            </a:r>
          </a:p>
          <a:p>
            <a:pPr algn="ctr">
              <a:lnSpc>
                <a:spcPts val="3143"/>
              </a:lnSpc>
            </a:pPr>
            <a:r>
              <a:rPr lang="en-US" sz="2245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-change the background to a deeper pink on hover</a:t>
            </a:r>
          </a:p>
          <a:p>
            <a:pPr algn="ctr">
              <a:lnSpc>
                <a:spcPts val="2723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8698" y="2756656"/>
            <a:ext cx="6631938" cy="6501644"/>
          </a:xfrm>
          <a:custGeom>
            <a:avLst/>
            <a:gdLst/>
            <a:ahLst/>
            <a:cxnLst/>
            <a:rect r="r" b="b" t="t" l="l"/>
            <a:pathLst>
              <a:path h="6501644" w="6631938">
                <a:moveTo>
                  <a:pt x="0" y="0"/>
                </a:moveTo>
                <a:lnTo>
                  <a:pt x="6631937" y="0"/>
                </a:lnTo>
                <a:lnTo>
                  <a:pt x="6631937" y="6501644"/>
                </a:lnTo>
                <a:lnTo>
                  <a:pt x="0" y="650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7404" y="2756656"/>
            <a:ext cx="7881896" cy="1154789"/>
          </a:xfrm>
          <a:custGeom>
            <a:avLst/>
            <a:gdLst/>
            <a:ahLst/>
            <a:cxnLst/>
            <a:rect r="r" b="b" t="t" l="l"/>
            <a:pathLst>
              <a:path h="1154789" w="7881896">
                <a:moveTo>
                  <a:pt x="0" y="0"/>
                </a:moveTo>
                <a:lnTo>
                  <a:pt x="7881896" y="0"/>
                </a:lnTo>
                <a:lnTo>
                  <a:pt x="7881896" y="1154789"/>
                </a:lnTo>
                <a:lnTo>
                  <a:pt x="0" y="1154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0426" y="4014689"/>
            <a:ext cx="7768874" cy="2257621"/>
          </a:xfrm>
          <a:custGeom>
            <a:avLst/>
            <a:gdLst/>
            <a:ahLst/>
            <a:cxnLst/>
            <a:rect r="r" b="b" t="t" l="l"/>
            <a:pathLst>
              <a:path h="2257621" w="7768874">
                <a:moveTo>
                  <a:pt x="0" y="0"/>
                </a:moveTo>
                <a:lnTo>
                  <a:pt x="7768874" y="0"/>
                </a:lnTo>
                <a:lnTo>
                  <a:pt x="7768874" y="2257622"/>
                </a:lnTo>
                <a:lnTo>
                  <a:pt x="0" y="225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38565" y="683224"/>
            <a:ext cx="5410869" cy="149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4"/>
              </a:lnSpc>
              <a:spcBef>
                <a:spcPct val="0"/>
              </a:spcBef>
            </a:pPr>
            <a:r>
              <a:rPr lang="en-US" sz="8824">
                <a:solidFill>
                  <a:srgbClr val="FAEA59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 card effect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39758" y="8139033"/>
            <a:ext cx="9748242" cy="44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2"/>
              </a:lnSpc>
              <a:spcBef>
                <a:spcPct val="0"/>
              </a:spcBef>
            </a:pPr>
            <a:r>
              <a:rPr lang="en-US" sz="259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https://www.w3schools.com/cssref/css3_pr_transition.php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2160" y="7218918"/>
            <a:ext cx="783714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https://www.w3schools.com/cssref/func_scale.php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5143500"/>
            <a:chOff x="0" y="0"/>
            <a:chExt cx="1625600" cy="91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5600" cy="914400"/>
            </a:xfrm>
            <a:custGeom>
              <a:avLst/>
              <a:gdLst/>
              <a:ahLst/>
              <a:cxnLst/>
              <a:rect r="r" b="b" t="t" l="l"/>
              <a:pathLst>
                <a:path h="914400" w="1625600">
                  <a:moveTo>
                    <a:pt x="0" y="0"/>
                  </a:moveTo>
                  <a:lnTo>
                    <a:pt x="1625600" y="0"/>
                  </a:lnTo>
                  <a:lnTo>
                    <a:pt x="16256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25600" cy="96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5143500"/>
            <a:ext cx="9144000" cy="5143500"/>
            <a:chOff x="0" y="0"/>
            <a:chExt cx="1625600" cy="914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5600" cy="914400"/>
            </a:xfrm>
            <a:custGeom>
              <a:avLst/>
              <a:gdLst/>
              <a:ahLst/>
              <a:cxnLst/>
              <a:rect r="r" b="b" t="t" l="l"/>
              <a:pathLst>
                <a:path h="914400" w="1625600">
                  <a:moveTo>
                    <a:pt x="0" y="0"/>
                  </a:moveTo>
                  <a:lnTo>
                    <a:pt x="1625600" y="0"/>
                  </a:lnTo>
                  <a:lnTo>
                    <a:pt x="16256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FFF6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25600" cy="96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83972" y="414337"/>
            <a:ext cx="4039756" cy="4314826"/>
          </a:xfrm>
          <a:custGeom>
            <a:avLst/>
            <a:gdLst/>
            <a:ahLst/>
            <a:cxnLst/>
            <a:rect r="r" b="b" t="t" l="l"/>
            <a:pathLst>
              <a:path h="4314826" w="4039756">
                <a:moveTo>
                  <a:pt x="0" y="0"/>
                </a:moveTo>
                <a:lnTo>
                  <a:pt x="4039756" y="0"/>
                </a:lnTo>
                <a:lnTo>
                  <a:pt x="4039756" y="4314826"/>
                </a:lnTo>
                <a:lnTo>
                  <a:pt x="0" y="4314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60778">
            <a:off x="5217391" y="986353"/>
            <a:ext cx="2853342" cy="1109237"/>
          </a:xfrm>
          <a:custGeom>
            <a:avLst/>
            <a:gdLst/>
            <a:ahLst/>
            <a:cxnLst/>
            <a:rect r="r" b="b" t="t" l="l"/>
            <a:pathLst>
              <a:path h="1109237" w="2853342">
                <a:moveTo>
                  <a:pt x="0" y="0"/>
                </a:moveTo>
                <a:lnTo>
                  <a:pt x="2853343" y="0"/>
                </a:lnTo>
                <a:lnTo>
                  <a:pt x="2853343" y="1109236"/>
                </a:lnTo>
                <a:lnTo>
                  <a:pt x="0" y="110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5475" y="5102241"/>
            <a:ext cx="4231704" cy="5550352"/>
          </a:xfrm>
          <a:custGeom>
            <a:avLst/>
            <a:gdLst/>
            <a:ahLst/>
            <a:cxnLst/>
            <a:rect r="r" b="b" t="t" l="l"/>
            <a:pathLst>
              <a:path h="5550352" w="4231704">
                <a:moveTo>
                  <a:pt x="0" y="0"/>
                </a:moveTo>
                <a:lnTo>
                  <a:pt x="4231703" y="0"/>
                </a:lnTo>
                <a:lnTo>
                  <a:pt x="4231703" y="5550352"/>
                </a:lnTo>
                <a:lnTo>
                  <a:pt x="0" y="555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39" t="-41926" r="-22139" b="-2286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70865">
            <a:off x="956540" y="8151128"/>
            <a:ext cx="1627674" cy="937947"/>
          </a:xfrm>
          <a:custGeom>
            <a:avLst/>
            <a:gdLst/>
            <a:ahLst/>
            <a:cxnLst/>
            <a:rect r="r" b="b" t="t" l="l"/>
            <a:pathLst>
              <a:path h="937947" w="1627674">
                <a:moveTo>
                  <a:pt x="0" y="0"/>
                </a:moveTo>
                <a:lnTo>
                  <a:pt x="1627673" y="0"/>
                </a:lnTo>
                <a:lnTo>
                  <a:pt x="1627673" y="937947"/>
                </a:lnTo>
                <a:lnTo>
                  <a:pt x="0" y="93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83972" y="5259425"/>
            <a:ext cx="4340927" cy="5393168"/>
          </a:xfrm>
          <a:custGeom>
            <a:avLst/>
            <a:gdLst/>
            <a:ahLst/>
            <a:cxnLst/>
            <a:rect r="r" b="b" t="t" l="l"/>
            <a:pathLst>
              <a:path h="5393168" w="4340927">
                <a:moveTo>
                  <a:pt x="0" y="0"/>
                </a:moveTo>
                <a:lnTo>
                  <a:pt x="4340927" y="0"/>
                </a:lnTo>
                <a:lnTo>
                  <a:pt x="4340927" y="5393168"/>
                </a:lnTo>
                <a:lnTo>
                  <a:pt x="0" y="5393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154" t="-38822" r="-13154" b="-1377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10838" y="4729163"/>
            <a:ext cx="5715957" cy="5557837"/>
          </a:xfrm>
          <a:custGeom>
            <a:avLst/>
            <a:gdLst/>
            <a:ahLst/>
            <a:cxnLst/>
            <a:rect r="r" b="b" t="t" l="l"/>
            <a:pathLst>
              <a:path h="5557837" w="5715957">
                <a:moveTo>
                  <a:pt x="0" y="0"/>
                </a:moveTo>
                <a:lnTo>
                  <a:pt x="5715957" y="0"/>
                </a:lnTo>
                <a:lnTo>
                  <a:pt x="5715957" y="5557837"/>
                </a:lnTo>
                <a:lnTo>
                  <a:pt x="0" y="55578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594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24258" y="8912483"/>
            <a:ext cx="759183" cy="1202482"/>
          </a:xfrm>
          <a:custGeom>
            <a:avLst/>
            <a:gdLst/>
            <a:ahLst/>
            <a:cxnLst/>
            <a:rect r="r" b="b" t="t" l="l"/>
            <a:pathLst>
              <a:path h="1202482" w="759183">
                <a:moveTo>
                  <a:pt x="0" y="0"/>
                </a:moveTo>
                <a:lnTo>
                  <a:pt x="759184" y="0"/>
                </a:lnTo>
                <a:lnTo>
                  <a:pt x="759184" y="1202482"/>
                </a:lnTo>
                <a:lnTo>
                  <a:pt x="0" y="1202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5976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36019">
            <a:off x="14504117" y="6458050"/>
            <a:ext cx="2879607" cy="831486"/>
          </a:xfrm>
          <a:custGeom>
            <a:avLst/>
            <a:gdLst/>
            <a:ahLst/>
            <a:cxnLst/>
            <a:rect r="r" b="b" t="t" l="l"/>
            <a:pathLst>
              <a:path h="831486" w="2879607">
                <a:moveTo>
                  <a:pt x="0" y="0"/>
                </a:moveTo>
                <a:lnTo>
                  <a:pt x="2879607" y="0"/>
                </a:lnTo>
                <a:lnTo>
                  <a:pt x="2879607" y="831487"/>
                </a:lnTo>
                <a:lnTo>
                  <a:pt x="0" y="8314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6762" y="570792"/>
            <a:ext cx="407730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1737B7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Who we are?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6461" y="1184736"/>
            <a:ext cx="374594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1737B7"/>
                </a:solidFill>
                <a:latin typeface="Gotham"/>
                <a:ea typeface="Gotham"/>
                <a:cs typeface="Gotham"/>
                <a:sym typeface="Gotham"/>
              </a:rPr>
              <a:t>Briefly elaborate on what you want to discuss.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26153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1726" y="197433"/>
            <a:ext cx="8980548" cy="5070901"/>
          </a:xfrm>
          <a:custGeom>
            <a:avLst/>
            <a:gdLst/>
            <a:ahLst/>
            <a:cxnLst/>
            <a:rect r="r" b="b" t="t" l="l"/>
            <a:pathLst>
              <a:path h="5070901" w="8980548">
                <a:moveTo>
                  <a:pt x="0" y="0"/>
                </a:moveTo>
                <a:lnTo>
                  <a:pt x="8980548" y="0"/>
                </a:lnTo>
                <a:lnTo>
                  <a:pt x="8980548" y="5070901"/>
                </a:lnTo>
                <a:lnTo>
                  <a:pt x="0" y="50709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5401" r="0" b="-5401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062274" y="6289166"/>
            <a:ext cx="9638361" cy="2852168"/>
          </a:xfrm>
          <a:custGeom>
            <a:avLst/>
            <a:gdLst/>
            <a:ahLst/>
            <a:cxnLst/>
            <a:rect r="r" b="b" t="t" l="l"/>
            <a:pathLst>
              <a:path h="2852168" w="9638361">
                <a:moveTo>
                  <a:pt x="0" y="0"/>
                </a:moveTo>
                <a:lnTo>
                  <a:pt x="9638361" y="0"/>
                </a:lnTo>
                <a:lnTo>
                  <a:pt x="9638361" y="2852168"/>
                </a:lnTo>
                <a:lnTo>
                  <a:pt x="0" y="28521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383765" y="1672517"/>
            <a:ext cx="7196020" cy="30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441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Transform： scale（1.05）</a:t>
            </a:r>
          </a:p>
          <a:p>
            <a:pPr algn="ctr">
              <a:lnSpc>
                <a:spcPts val="6179"/>
              </a:lnSpc>
            </a:pPr>
            <a:r>
              <a:rPr lang="en-US" sz="441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（Zoom in &amp; Zoom out)</a:t>
            </a:r>
          </a:p>
          <a:p>
            <a:pPr algn="ctr">
              <a:lnSpc>
                <a:spcPts val="6179"/>
              </a:lnSpc>
            </a:pPr>
            <a:r>
              <a:rPr lang="en-US" sz="441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transition： all 0.3s ease</a:t>
            </a:r>
          </a:p>
          <a:p>
            <a:pPr algn="ctr">
              <a:lnSpc>
                <a:spcPts val="6179"/>
              </a:lnSpc>
              <a:spcBef>
                <a:spcPct val="0"/>
              </a:spcBef>
            </a:pPr>
            <a:r>
              <a:rPr lang="en-US" sz="441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(animation smooth)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67850" y="382729"/>
            <a:ext cx="8111935" cy="110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26448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 card effect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5868384" y="-2294488"/>
            <a:ext cx="14875976" cy="14875976"/>
          </a:xfrm>
          <a:custGeom>
            <a:avLst/>
            <a:gdLst/>
            <a:ahLst/>
            <a:cxnLst/>
            <a:rect r="r" b="b" t="t" l="l"/>
            <a:pathLst>
              <a:path h="14875976" w="14875976">
                <a:moveTo>
                  <a:pt x="0" y="0"/>
                </a:moveTo>
                <a:lnTo>
                  <a:pt x="14875976" y="0"/>
                </a:lnTo>
                <a:lnTo>
                  <a:pt x="14875976" y="14875976"/>
                </a:lnTo>
                <a:lnTo>
                  <a:pt x="0" y="1487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35928" y="1843495"/>
            <a:ext cx="7621816" cy="762181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solidFill>
              <a:srgbClr val="FFF6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35928" y="1843495"/>
            <a:ext cx="7621816" cy="76218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0" y="-27940"/>
              <a:ext cx="6405880" cy="6404610"/>
            </a:xfrm>
            <a:custGeom>
              <a:avLst/>
              <a:gdLst/>
              <a:ahLst/>
              <a:cxnLst/>
              <a:rect r="r" b="b" t="t" l="l"/>
              <a:pathLst>
                <a:path h="6404610" w="640588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1"/>
                    <a:pt x="723900" y="4392931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blipFill>
              <a:blip r:embed="rId4"/>
              <a:stretch>
                <a:fillRect l="-30075" t="-31374" r="-23459" b="-9868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47293" y="198573"/>
            <a:ext cx="6897059" cy="6428440"/>
          </a:xfrm>
          <a:custGeom>
            <a:avLst/>
            <a:gdLst/>
            <a:ahLst/>
            <a:cxnLst/>
            <a:rect r="r" b="b" t="t" l="l"/>
            <a:pathLst>
              <a:path h="6428440" w="6897059">
                <a:moveTo>
                  <a:pt x="0" y="0"/>
                </a:moveTo>
                <a:lnTo>
                  <a:pt x="6897058" y="0"/>
                </a:lnTo>
                <a:lnTo>
                  <a:pt x="6897058" y="6428440"/>
                </a:lnTo>
                <a:lnTo>
                  <a:pt x="0" y="642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415" t="-11487" r="-34415" b="-15988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3043" y="1843495"/>
            <a:ext cx="4327468" cy="2228646"/>
          </a:xfrm>
          <a:custGeom>
            <a:avLst/>
            <a:gdLst/>
            <a:ahLst/>
            <a:cxnLst/>
            <a:rect r="r" b="b" t="t" l="l"/>
            <a:pathLst>
              <a:path h="2228646" w="4327468">
                <a:moveTo>
                  <a:pt x="0" y="0"/>
                </a:moveTo>
                <a:lnTo>
                  <a:pt x="4327468" y="0"/>
                </a:lnTo>
                <a:lnTo>
                  <a:pt x="4327468" y="2228646"/>
                </a:lnTo>
                <a:lnTo>
                  <a:pt x="0" y="2228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9258300"/>
            <a:ext cx="502547" cy="510848"/>
          </a:xfrm>
          <a:custGeom>
            <a:avLst/>
            <a:gdLst/>
            <a:ahLst/>
            <a:cxnLst/>
            <a:rect r="r" b="b" t="t" l="l"/>
            <a:pathLst>
              <a:path h="510848" w="502547">
                <a:moveTo>
                  <a:pt x="0" y="0"/>
                </a:moveTo>
                <a:lnTo>
                  <a:pt x="502547" y="0"/>
                </a:lnTo>
                <a:lnTo>
                  <a:pt x="502547" y="510848"/>
                </a:lnTo>
                <a:lnTo>
                  <a:pt x="0" y="510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765050" y="2957818"/>
            <a:ext cx="8494250" cy="5702995"/>
          </a:xfrm>
          <a:custGeom>
            <a:avLst/>
            <a:gdLst/>
            <a:ahLst/>
            <a:cxnLst/>
            <a:rect r="r" b="b" t="t" l="l"/>
            <a:pathLst>
              <a:path h="5702995" w="8494250">
                <a:moveTo>
                  <a:pt x="0" y="0"/>
                </a:moveTo>
                <a:lnTo>
                  <a:pt x="8494250" y="0"/>
                </a:lnTo>
                <a:lnTo>
                  <a:pt x="8494250" y="5702996"/>
                </a:lnTo>
                <a:lnTo>
                  <a:pt x="0" y="5702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89665" y="3001515"/>
            <a:ext cx="9820909" cy="5659299"/>
          </a:xfrm>
          <a:custGeom>
            <a:avLst/>
            <a:gdLst/>
            <a:ahLst/>
            <a:cxnLst/>
            <a:rect r="r" b="b" t="t" l="l"/>
            <a:pathLst>
              <a:path h="5659299" w="9820909">
                <a:moveTo>
                  <a:pt x="0" y="0"/>
                </a:moveTo>
                <a:lnTo>
                  <a:pt x="9820909" y="0"/>
                </a:lnTo>
                <a:lnTo>
                  <a:pt x="9820909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84984" y="979897"/>
            <a:ext cx="73780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600">
                <a:solidFill>
                  <a:srgbClr val="FFF626"/>
                </a:solidFill>
                <a:latin typeface="One Little Font Full"/>
                <a:ea typeface="One Little Font Full"/>
                <a:cs typeface="One Little Font Full"/>
                <a:sym typeface="One Little Font Full"/>
              </a:rPr>
              <a:t>MEDIA QUERY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DAGgzBrt_-k</dc:identifier>
  <dcterms:modified xsi:type="dcterms:W3CDTF">2011-08-01T06:04:30Z</dcterms:modified>
  <cp:revision>1</cp:revision>
  <dc:title>Geometric Color Block International Pet Day Presentation 副本</dc:title>
</cp:coreProperties>
</file>